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2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3" r:id="rId19"/>
    <p:sldId id="258" r:id="rId20"/>
  </p:sldIdLst>
  <p:sldSz cx="12192000" cy="6858000"/>
  <p:notesSz cx="6858000" cy="9144000"/>
  <p:embeddedFontLst>
    <p:embeddedFont>
      <p:font typeface="等线" panose="02010600030101010101" pitchFamily="2" charset="-122"/>
      <p:regular r:id="rId22"/>
      <p:bold r:id="rId23"/>
    </p:embeddedFont>
    <p:embeddedFont>
      <p:font typeface="方正启体繁体" panose="03000509000000000000" pitchFamily="65" charset="-122"/>
      <p:regular r:id="rId24"/>
    </p:embeddedFont>
    <p:embeddedFont>
      <p:font typeface="方正正粗黑简体" panose="02000000000000000000" pitchFamily="2" charset="-122"/>
      <p:regular r:id="rId25"/>
    </p:embeddedFont>
    <p:embeddedFont>
      <p:font typeface="怀源黑体 CN" panose="020B0502020203020207" pitchFamily="34" charset="-128"/>
      <p:regular r:id="rId26"/>
      <p:bold r:id="rId27"/>
    </p:embeddedFont>
    <p:embeddedFont>
      <p:font typeface="Roboto" pitchFamily="2" charset="0"/>
      <p:regular r:id="rId28"/>
      <p:bold r:id="rId29"/>
      <p:italic r:id="rId30"/>
      <p:boldItalic r:id="rId31"/>
    </p:embeddedFont>
    <p:embeddedFont>
      <p:font typeface="Roboto Condensed" pitchFamily="2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7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55616-2898-4B81-9F58-5FC142E8EB42}" type="datetimeFigureOut">
              <a:rPr lang="zh-CN" altLang="en-US" smtClean="0"/>
              <a:t>2019/5/16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8D7E3-E01E-468C-938D-53F71807C3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06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54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/>
          <p:cNvSpPr/>
          <p:nvPr userDrawn="1"/>
        </p:nvSpPr>
        <p:spPr>
          <a:xfrm rot="5400000">
            <a:off x="11207454" y="271797"/>
            <a:ext cx="383032" cy="330286"/>
          </a:xfrm>
          <a:prstGeom prst="hexago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itchFamily="2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11217" y="298450"/>
            <a:ext cx="447523" cy="27698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948207-1963-4885-ADC9-570C6C6E2A26}" type="slidenum">
              <a:rPr kumimoji="0" lang="id-ID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Lato" charset="0"/>
              </a:rPr>
              <a:t>‹#›</a:t>
            </a:fld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Lato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408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>
            <a:extLst>
              <a:ext uri="{FF2B5EF4-FFF2-40B4-BE49-F238E27FC236}">
                <a16:creationId xmlns:a16="http://schemas.microsoft.com/office/drawing/2014/main" id="{EE8F0E1C-F9CA-41F9-8191-38833B00E3BD}"/>
              </a:ext>
            </a:extLst>
          </p:cNvPr>
          <p:cNvSpPr/>
          <p:nvPr/>
        </p:nvSpPr>
        <p:spPr>
          <a:xfrm>
            <a:off x="2143125" y="1978281"/>
            <a:ext cx="7905750" cy="290143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31A0FA7E-0239-40E0-A543-FFBEFD51DF23}"/>
              </a:ext>
            </a:extLst>
          </p:cNvPr>
          <p:cNvSpPr txBox="1"/>
          <p:nvPr/>
        </p:nvSpPr>
        <p:spPr>
          <a:xfrm>
            <a:off x="2558966" y="2893338"/>
            <a:ext cx="705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Poppins" charset="0"/>
              </a:rPr>
              <a:t>Cellular  Automata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11B1C3F-0E96-464C-8850-467DD16DEB85}"/>
              </a:ext>
            </a:extLst>
          </p:cNvPr>
          <p:cNvSpPr txBox="1">
            <a:spLocks/>
          </p:cNvSpPr>
          <p:nvPr/>
        </p:nvSpPr>
        <p:spPr>
          <a:xfrm>
            <a:off x="1859368" y="2178986"/>
            <a:ext cx="8473262" cy="732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zh-CN" altLang="en-US" sz="2800" dirty="0">
                <a:latin typeface="怀源黑体 CN" panose="020B0502020203020207" pitchFamily="34" charset="-128"/>
                <a:ea typeface="怀源黑体 CN" panose="020B0502020203020207" pitchFamily="34" charset="-128"/>
                <a:cs typeface="Poppins Medium" charset="0"/>
              </a:rPr>
              <a:t>使用</a:t>
            </a:r>
            <a:r>
              <a:rPr lang="en-US" altLang="zh-CN" sz="2800" dirty="0">
                <a:latin typeface="怀源黑体 CN" panose="020B0502020203020207" pitchFamily="34" charset="-128"/>
                <a:ea typeface="怀源黑体 CN" panose="020B0502020203020207" pitchFamily="34" charset="-128"/>
                <a:cs typeface="Poppins Medium" charset="0"/>
              </a:rPr>
              <a:t>MATLAB</a:t>
            </a:r>
            <a:r>
              <a:rPr lang="zh-CN" altLang="en-US" sz="2800" dirty="0">
                <a:latin typeface="怀源黑体 CN" panose="020B0502020203020207" pitchFamily="34" charset="-128"/>
                <a:ea typeface="怀源黑体 CN" panose="020B0502020203020207" pitchFamily="34" charset="-128"/>
                <a:cs typeface="Poppins Medium" charset="0"/>
              </a:rPr>
              <a:t>实现</a:t>
            </a:r>
            <a:r>
              <a:rPr lang="en-US" altLang="zh-CN" sz="3600" dirty="0">
                <a:solidFill>
                  <a:srgbClr val="FF0000"/>
                </a:solidFill>
                <a:latin typeface="怀源黑体 CN" panose="020B0502020203020207" pitchFamily="34" charset="-128"/>
                <a:ea typeface="怀源黑体 CN" panose="020B0502020203020207" pitchFamily="34" charset="-128"/>
                <a:cs typeface="Poppins Medium" charset="0"/>
              </a:rPr>
              <a:t>10</a:t>
            </a:r>
            <a:r>
              <a:rPr lang="zh-CN" altLang="en-US" sz="2800" dirty="0">
                <a:latin typeface="怀源黑体 CN" panose="020B0502020203020207" pitchFamily="34" charset="-128"/>
                <a:ea typeface="怀源黑体 CN" panose="020B0502020203020207" pitchFamily="34" charset="-128"/>
                <a:cs typeface="Poppins Medium" charset="0"/>
              </a:rPr>
              <a:t>种元胞自动机</a:t>
            </a:r>
            <a:endParaRPr lang="en-US" sz="2800" dirty="0">
              <a:latin typeface="怀源黑体 CN" panose="020B0502020203020207" pitchFamily="34" charset="-128"/>
              <a:ea typeface="怀源黑体 CN" panose="020B0502020203020207" pitchFamily="34" charset="-128"/>
              <a:cs typeface="Poppins Medium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901A3A-8E92-4FCA-B1E0-B4715AB76312}"/>
              </a:ext>
            </a:extLst>
          </p:cNvPr>
          <p:cNvSpPr txBox="1"/>
          <p:nvPr/>
        </p:nvSpPr>
        <p:spPr>
          <a:xfrm>
            <a:off x="3793334" y="3833903"/>
            <a:ext cx="4586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怀源黑体 CN" panose="020B0502020203020207" pitchFamily="34" charset="-128"/>
                <a:ea typeface="怀源黑体 CN" panose="020B0502020203020207" pitchFamily="34" charset="-128"/>
              </a:rPr>
              <a:t>16171046   </a:t>
            </a:r>
            <a:r>
              <a:rPr lang="zh-CN" altLang="en-US" sz="3200" dirty="0">
                <a:latin typeface="怀源黑体 CN" panose="020B0502020203020207" pitchFamily="34" charset="-128"/>
                <a:ea typeface="怀源黑体 CN" panose="020B0502020203020207" pitchFamily="34" charset="-128"/>
              </a:rPr>
              <a:t>谢思涵</a:t>
            </a:r>
          </a:p>
        </p:txBody>
      </p:sp>
    </p:spTree>
    <p:extLst>
      <p:ext uri="{BB962C8B-B14F-4D97-AF65-F5344CB8AC3E}">
        <p14:creationId xmlns:p14="http://schemas.microsoft.com/office/powerpoint/2010/main" val="324304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7" y="784698"/>
            <a:ext cx="189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无限波浪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DABA84-199C-4C43-833A-E35E5AB2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65" y="1736543"/>
            <a:ext cx="4435052" cy="4285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EE6524-F2CB-4D3F-8DED-67A3FE38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6543"/>
            <a:ext cx="4350300" cy="428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7" y="784698"/>
            <a:ext cx="189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渗流集群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6C9130-9EBD-480A-9028-E79AF4D4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39" y="1685925"/>
            <a:ext cx="4650599" cy="46077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502ECA-0662-4B35-954E-79A1E8BA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75" y="1685924"/>
            <a:ext cx="4824085" cy="46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1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6" y="784698"/>
            <a:ext cx="290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气体动力模型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D355B9-FD45-4E24-9AB6-3415E0E1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62" y="660954"/>
            <a:ext cx="3021806" cy="26214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508794-7930-453B-8DDC-9E0724E4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87" y="3429000"/>
            <a:ext cx="73628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4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7" y="784698"/>
            <a:ext cx="189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气体动力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2E3EBF-169A-4BDB-805C-EF4261706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32" y="1549737"/>
            <a:ext cx="4730295" cy="46390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B3A240-F98D-462C-8C1A-3DAD2AD7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75" y="1549737"/>
            <a:ext cx="4843463" cy="47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6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7" y="784698"/>
            <a:ext cx="189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雪花聚集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4C9627-6D5E-4BB3-9977-A3C6F82BE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76" y="1557337"/>
            <a:ext cx="4925767" cy="48266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21DDB9-5876-41E3-A1ED-27B8FDA9E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7337"/>
            <a:ext cx="5067348" cy="48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7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7" y="784698"/>
            <a:ext cx="189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沙漏模拟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B3086B-D09B-4805-AB9C-1801E5D2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501" y="372193"/>
            <a:ext cx="3442674" cy="33205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CF7DE61-8CFF-4F56-A065-D9A5D5C7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312" y="316092"/>
            <a:ext cx="3442674" cy="33766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E5D152-B297-4516-968C-E7FF5A4E4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31" y="3057524"/>
            <a:ext cx="3626155" cy="35218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92ED39-A949-424F-BAEB-B10140D07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689" y="3277258"/>
            <a:ext cx="3512344" cy="33384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12C1F2-F983-42B1-8CF0-21D770532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06" y="3768326"/>
            <a:ext cx="2918040" cy="27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8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7" y="784698"/>
            <a:ext cx="189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界面设计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57753D-AAE1-49A6-9FEA-3537C5AF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07" y="1257299"/>
            <a:ext cx="7721181" cy="54489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57F3EA-94CF-4601-9875-5D6ADC7E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268" y="1397778"/>
            <a:ext cx="2605107" cy="42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4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7" y="784698"/>
            <a:ext cx="4257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遇到的一些技术难点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CF2950-BCA6-413D-AD46-E64A9C952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688" y="1436506"/>
            <a:ext cx="7295755" cy="52142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3EB734-F636-4C1A-A0C1-EB2629160223}"/>
              </a:ext>
            </a:extLst>
          </p:cNvPr>
          <p:cNvSpPr txBox="1"/>
          <p:nvPr/>
        </p:nvSpPr>
        <p:spPr>
          <a:xfrm>
            <a:off x="809898" y="1709601"/>
            <a:ext cx="3369196" cy="372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不同规则下组件的自动显示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暂停和逐步运行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图形宽度可变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即时添加边界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可以更换颜色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&amp;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改参数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GUI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设计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代码、函数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沙漏形状</a:t>
            </a:r>
          </a:p>
        </p:txBody>
      </p:sp>
    </p:spTree>
    <p:extLst>
      <p:ext uri="{BB962C8B-B14F-4D97-AF65-F5344CB8AC3E}">
        <p14:creationId xmlns:p14="http://schemas.microsoft.com/office/powerpoint/2010/main" val="258541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6" y="784698"/>
            <a:ext cx="3849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不足与可以改进之处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F8E88-4D17-402C-B3D7-19A4FE98EF58}"/>
              </a:ext>
            </a:extLst>
          </p:cNvPr>
          <p:cNvSpPr txBox="1"/>
          <p:nvPr/>
        </p:nvSpPr>
        <p:spPr>
          <a:xfrm>
            <a:off x="865006" y="2185988"/>
            <a:ext cx="4085612" cy="221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一些可变参数的交互式调整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不能随时更换颜色方案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运行速度可以加快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界面不够美观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8622E8-9F26-4A83-81C4-DA3C4697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982" y="1171574"/>
            <a:ext cx="5542937" cy="39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>
            <a:extLst>
              <a:ext uri="{FF2B5EF4-FFF2-40B4-BE49-F238E27FC236}">
                <a16:creationId xmlns:a16="http://schemas.microsoft.com/office/drawing/2014/main" id="{D2BAE28E-A5B6-4CAE-861C-7D080E8F6ECB}"/>
              </a:ext>
            </a:extLst>
          </p:cNvPr>
          <p:cNvSpPr/>
          <p:nvPr/>
        </p:nvSpPr>
        <p:spPr>
          <a:xfrm>
            <a:off x="2143125" y="1978281"/>
            <a:ext cx="7905750" cy="2901437"/>
          </a:xfrm>
          <a:prstGeom prst="rect">
            <a:avLst/>
          </a:prstGeom>
          <a:noFill/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90AF95-2EE1-4F6E-886F-B2C5F7730455}"/>
              </a:ext>
            </a:extLst>
          </p:cNvPr>
          <p:cNvSpPr txBox="1"/>
          <p:nvPr/>
        </p:nvSpPr>
        <p:spPr>
          <a:xfrm>
            <a:off x="3317966" y="607423"/>
            <a:ext cx="550599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1300" dirty="0">
                <a:solidFill>
                  <a:schemeClr val="tx2">
                    <a:lumMod val="40000"/>
                    <a:lumOff val="60000"/>
                  </a:schemeClr>
                </a:solidFill>
                <a:latin typeface="方正启体繁体" panose="03000509000000000000" pitchFamily="65" charset="-122"/>
                <a:ea typeface="方正启体繁体" panose="03000509000000000000" pitchFamily="65" charset="-122"/>
              </a:rPr>
              <a:t>谢</a:t>
            </a:r>
          </a:p>
        </p:txBody>
      </p:sp>
    </p:spTree>
    <p:extLst>
      <p:ext uri="{BB962C8B-B14F-4D97-AF65-F5344CB8AC3E}">
        <p14:creationId xmlns:p14="http://schemas.microsoft.com/office/powerpoint/2010/main" val="81279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4337C8EE-E23B-4663-8336-C8FAE2632ACE}"/>
              </a:ext>
            </a:extLst>
          </p:cNvPr>
          <p:cNvSpPr txBox="1"/>
          <p:nvPr/>
        </p:nvSpPr>
        <p:spPr>
          <a:xfrm>
            <a:off x="907868" y="956148"/>
            <a:ext cx="4310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什么是元胞自动机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A64B13-78A2-418B-AA5D-C8A31FCEB950}"/>
              </a:ext>
            </a:extLst>
          </p:cNvPr>
          <p:cNvSpPr txBox="1"/>
          <p:nvPr/>
        </p:nvSpPr>
        <p:spPr>
          <a:xfrm>
            <a:off x="809897" y="2052501"/>
            <a:ext cx="5362303" cy="372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元胞自动机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(cellular automata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CA)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是一种时间、空间、状态都离散，空间相互作用和时间因果关系为局部的网格动力学模型，具有模拟复杂系统时空演化过程的能力。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它于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20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世纪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50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年代初由计算机之父冯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</a:rPr>
              <a:t>·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</a:rPr>
              <a:t>诺依曼为了模拟生命系统所具有的自复制功能而提出来的。</a:t>
            </a:r>
          </a:p>
        </p:txBody>
      </p:sp>
      <p:pic>
        <p:nvPicPr>
          <p:cNvPr id="1026" name="Picture 2" descr="https://timgsa.baidu.com/timg?image&amp;quality=80&amp;size=b9999_10000&amp;sec=1557964472709&amp;di=4059202eba8d375c1fb6b812a0566061&amp;imgtype=0&amp;src=http%3A%2F%2Fimg3.doubanio.com%2Fview%2Fgroup_topic%2Fl%2Fpublic%2Fp50829523.jpg">
            <a:extLst>
              <a:ext uri="{FF2B5EF4-FFF2-40B4-BE49-F238E27FC236}">
                <a16:creationId xmlns:a16="http://schemas.microsoft.com/office/drawing/2014/main" id="{CFB7104E-375B-4FA9-AC5A-8513B06D7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749" y="789133"/>
            <a:ext cx="2905125" cy="378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55E44C9-635C-4B2E-BC5F-85FAD3B55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0773" y="3073972"/>
            <a:ext cx="29051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1F3626-73F9-4CCB-BFB2-704B51381513}"/>
              </a:ext>
            </a:extLst>
          </p:cNvPr>
          <p:cNvSpPr txBox="1"/>
          <p:nvPr/>
        </p:nvSpPr>
        <p:spPr>
          <a:xfrm>
            <a:off x="865007" y="784698"/>
            <a:ext cx="189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生命游戏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051AA2-4079-4371-A3C0-CB739137496A}"/>
              </a:ext>
            </a:extLst>
          </p:cNvPr>
          <p:cNvSpPr txBox="1"/>
          <p:nvPr/>
        </p:nvSpPr>
        <p:spPr>
          <a:xfrm>
            <a:off x="779282" y="1585913"/>
            <a:ext cx="5100638" cy="221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周围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8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近邻相加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如果总和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=2 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那么状态不改变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如果总和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=3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，然后在状态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= 1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否则状态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= 0</a:t>
            </a:r>
          </a:p>
        </p:txBody>
      </p:sp>
      <p:pic>
        <p:nvPicPr>
          <p:cNvPr id="2050" name="Picture 2" descr="https://images0.cnblogs.com/blog/578592/201410/222243139494898.png">
            <a:extLst>
              <a:ext uri="{FF2B5EF4-FFF2-40B4-BE49-F238E27FC236}">
                <a16:creationId xmlns:a16="http://schemas.microsoft.com/office/drawing/2014/main" id="{0D2CF90A-E3D1-475B-8235-C0DBC6777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84170"/>
            <a:ext cx="4850606" cy="517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4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6551C2-8413-4F0B-9882-A44B968F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6" y="312215"/>
            <a:ext cx="8167689" cy="59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D1A02C-D77C-4BE5-A66E-4F48F183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04" y="514350"/>
            <a:ext cx="8260592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8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618E08-7FB3-4E18-ABE1-0E90D67D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685" y="784698"/>
            <a:ext cx="5430308" cy="55721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7" y="784698"/>
            <a:ext cx="189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森林火灾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F8E88-4D17-402C-B3D7-19A4FE98EF58}"/>
              </a:ext>
            </a:extLst>
          </p:cNvPr>
          <p:cNvSpPr txBox="1"/>
          <p:nvPr/>
        </p:nvSpPr>
        <p:spPr>
          <a:xfrm>
            <a:off x="796047" y="2014538"/>
            <a:ext cx="5100638" cy="166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空地有一定概率长出树（高概率）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树有一定概率被雷劈着火（低概率）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火可以烧毁周围四格的树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634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7" y="784698"/>
            <a:ext cx="189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表面张力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CE9C3F-BDBE-4928-851A-497264A63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39" y="315198"/>
            <a:ext cx="3250900" cy="3248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7A7A2B-A33E-49A5-AC6F-FB69FECE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39" y="315198"/>
            <a:ext cx="3215338" cy="32481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F2EDE5-B52D-4289-8F24-4EC99897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040" y="3563374"/>
            <a:ext cx="3165174" cy="3181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F1A9DF-94AE-4D5A-9D74-344FF63CC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939" y="3616745"/>
            <a:ext cx="3056472" cy="307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9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7" y="784698"/>
            <a:ext cx="189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激发介质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72BE63-992E-4D27-84AF-BEA4DB76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017" y="351770"/>
            <a:ext cx="6073020" cy="60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7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BAE09B-2E3A-4658-8E49-10E51313F6BF}"/>
              </a:ext>
            </a:extLst>
          </p:cNvPr>
          <p:cNvSpPr txBox="1"/>
          <p:nvPr/>
        </p:nvSpPr>
        <p:spPr>
          <a:xfrm>
            <a:off x="865007" y="784698"/>
            <a:ext cx="189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快速生长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8C6615-0B3E-44C2-B4F6-CE93648E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39" y="2136065"/>
            <a:ext cx="3672482" cy="35482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C6DCFA-82AD-4741-8987-057E9D87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344" y="2200275"/>
            <a:ext cx="3672482" cy="35974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D59741-7CFB-4437-845E-F53F72FF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449" y="2200274"/>
            <a:ext cx="3809106" cy="36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049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2">
      <a:majorFont>
        <a:latin typeface="Roboto"/>
        <a:ea typeface="方正正粗黑简体"/>
        <a:cs typeface=""/>
      </a:majorFont>
      <a:minorFont>
        <a:latin typeface="Roboto Condensed"/>
        <a:ea typeface="怀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</TotalTime>
  <Words>222</Words>
  <Application>Microsoft Office PowerPoint</Application>
  <PresentationFormat>宽屏</PresentationFormat>
  <Paragraphs>41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Lato Light</vt:lpstr>
      <vt:lpstr>方正启体繁体</vt:lpstr>
      <vt:lpstr>Roboto Condensed</vt:lpstr>
      <vt:lpstr>等线</vt:lpstr>
      <vt:lpstr>Roboto</vt:lpstr>
      <vt:lpstr>怀源黑体 CN</vt:lpstr>
      <vt:lpstr>方正正粗黑简体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思涵 谢</dc:creator>
  <cp:lastModifiedBy>思涵 谢</cp:lastModifiedBy>
  <cp:revision>14</cp:revision>
  <dcterms:created xsi:type="dcterms:W3CDTF">2019-05-15T18:55:22Z</dcterms:created>
  <dcterms:modified xsi:type="dcterms:W3CDTF">2019-05-16T08:14:51Z</dcterms:modified>
</cp:coreProperties>
</file>